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VT323"/>
      <p:regular r:id="rId13"/>
    </p:embeddedFont>
    <p:embeddedFont>
      <p:font typeface="Press Start 2P"/>
      <p:regular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5" roundtripDataSignature="AMtx7mhsJaU36aAciKtPlEjpUKX5Y3Pf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VT323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font" Target="fonts/PressStart2P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1.png"/><Relationship Id="rId11" Type="http://schemas.openxmlformats.org/officeDocument/2006/relationships/image" Target="../media/image15.png"/><Relationship Id="rId10" Type="http://schemas.openxmlformats.org/officeDocument/2006/relationships/image" Target="../media/image3.png"/><Relationship Id="rId12" Type="http://schemas.openxmlformats.org/officeDocument/2006/relationships/image" Target="../media/image4.png"/><Relationship Id="rId9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1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12" Type="http://schemas.openxmlformats.org/officeDocument/2006/relationships/hyperlink" Target="http://www.pptmon.com/" TargetMode="External"/><Relationship Id="rId9" Type="http://schemas.openxmlformats.org/officeDocument/2006/relationships/hyperlink" Target="http://pptmon.com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1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12" Type="http://schemas.openxmlformats.org/officeDocument/2006/relationships/hyperlink" Target="http://www.pptmon.com/" TargetMode="External"/><Relationship Id="rId9" Type="http://schemas.openxmlformats.org/officeDocument/2006/relationships/hyperlink" Target="http://pptmon.com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1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12" Type="http://schemas.openxmlformats.org/officeDocument/2006/relationships/hyperlink" Target="http://www.pptmon.com/" TargetMode="External"/><Relationship Id="rId9" Type="http://schemas.openxmlformats.org/officeDocument/2006/relationships/hyperlink" Target="http://pptmon.com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1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12" Type="http://schemas.openxmlformats.org/officeDocument/2006/relationships/hyperlink" Target="http://www.pptmon.com/" TargetMode="External"/><Relationship Id="rId9" Type="http://schemas.openxmlformats.org/officeDocument/2006/relationships/hyperlink" Target="http://pptmon.com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1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12" Type="http://schemas.openxmlformats.org/officeDocument/2006/relationships/hyperlink" Target="http://www.pptmon.com/" TargetMode="External"/><Relationship Id="rId9" Type="http://schemas.openxmlformats.org/officeDocument/2006/relationships/hyperlink" Target="http://pptmon.com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1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12" Type="http://schemas.openxmlformats.org/officeDocument/2006/relationships/hyperlink" Target="http://www.pptmon.com/" TargetMode="External"/><Relationship Id="rId9" Type="http://schemas.openxmlformats.org/officeDocument/2006/relationships/hyperlink" Target="http://pptmon.com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1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12" Type="http://schemas.openxmlformats.org/officeDocument/2006/relationships/hyperlink" Target="http://www.pptmon.com/" TargetMode="External"/><Relationship Id="rId9" Type="http://schemas.openxmlformats.org/officeDocument/2006/relationships/hyperlink" Target="http://pptmon.com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1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12" Type="http://schemas.openxmlformats.org/officeDocument/2006/relationships/hyperlink" Target="http://www.pptmon.com/" TargetMode="External"/><Relationship Id="rId9" Type="http://schemas.openxmlformats.org/officeDocument/2006/relationships/hyperlink" Target="http://pptmon.com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1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12" Type="http://schemas.openxmlformats.org/officeDocument/2006/relationships/hyperlink" Target="http://www.pptmon.com/" TargetMode="External"/><Relationship Id="rId9" Type="http://schemas.openxmlformats.org/officeDocument/2006/relationships/hyperlink" Target="http://pptmon.com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1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12" Type="http://schemas.openxmlformats.org/officeDocument/2006/relationships/hyperlink" Target="http://www.pptmon.com/" TargetMode="External"/><Relationship Id="rId9" Type="http://schemas.openxmlformats.org/officeDocument/2006/relationships/hyperlink" Target="http://pptmon.com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1.png"/><Relationship Id="rId4" Type="http://schemas.openxmlformats.org/officeDocument/2006/relationships/hyperlink" Target="https://pptmon.com/" TargetMode="External"/><Relationship Id="rId11" Type="http://schemas.openxmlformats.org/officeDocument/2006/relationships/image" Target="../media/image15.png"/><Relationship Id="rId10" Type="http://schemas.openxmlformats.org/officeDocument/2006/relationships/image" Target="../media/image3.png"/><Relationship Id="rId12" Type="http://schemas.openxmlformats.org/officeDocument/2006/relationships/image" Target="../media/image4.png"/><Relationship Id="rId9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1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12" Type="http://schemas.openxmlformats.org/officeDocument/2006/relationships/hyperlink" Target="http://www.pptmon.com/" TargetMode="External"/><Relationship Id="rId9" Type="http://schemas.openxmlformats.org/officeDocument/2006/relationships/hyperlink" Target="http://pptmon.com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1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12" Type="http://schemas.openxmlformats.org/officeDocument/2006/relationships/hyperlink" Target="http://www.pptmon.com/" TargetMode="External"/><Relationship Id="rId9" Type="http://schemas.openxmlformats.org/officeDocument/2006/relationships/hyperlink" Target="http://pptmon.com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1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12" Type="http://schemas.openxmlformats.org/officeDocument/2006/relationships/hyperlink" Target="http://www.pptmon.com/" TargetMode="External"/><Relationship Id="rId9" Type="http://schemas.openxmlformats.org/officeDocument/2006/relationships/hyperlink" Target="http://pptmon.com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1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12" Type="http://schemas.openxmlformats.org/officeDocument/2006/relationships/hyperlink" Target="http://www.pptmon.com/" TargetMode="External"/><Relationship Id="rId9" Type="http://schemas.openxmlformats.org/officeDocument/2006/relationships/hyperlink" Target="http://pptmon.com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1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12" Type="http://schemas.openxmlformats.org/officeDocument/2006/relationships/hyperlink" Target="http://www.pptmon.com/" TargetMode="External"/><Relationship Id="rId9" Type="http://schemas.openxmlformats.org/officeDocument/2006/relationships/hyperlink" Target="http://pptmon.com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0"/>
          <p:cNvPicPr preferRelativeResize="0"/>
          <p:nvPr/>
        </p:nvPicPr>
        <p:blipFill rotWithShape="1">
          <a:blip r:embed="rId2">
            <a:alphaModFix/>
          </a:blip>
          <a:srcRect b="0" l="0" r="24074" t="0"/>
          <a:stretch/>
        </p:blipFill>
        <p:spPr>
          <a:xfrm>
            <a:off x="8813520" y="3957553"/>
            <a:ext cx="3378480" cy="210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95317" y="4543442"/>
            <a:ext cx="4449694" cy="210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0">
            <a:hlinkClick r:id="rId5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141" y="3957553"/>
            <a:ext cx="4449694" cy="210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06240" y="4543442"/>
            <a:ext cx="977924" cy="151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96334" y="4980408"/>
            <a:ext cx="825380" cy="108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8324" y="3509490"/>
            <a:ext cx="1073175" cy="255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848636" y="3158489"/>
            <a:ext cx="964782" cy="290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3098" y="630440"/>
            <a:ext cx="2093236" cy="107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0" y="6063324"/>
            <a:ext cx="2438400" cy="79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38400" y="6063324"/>
            <a:ext cx="2438400" cy="79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76800" y="6063324"/>
            <a:ext cx="2438400" cy="79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315200" y="6063324"/>
            <a:ext cx="2438400" cy="79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753600" y="6063324"/>
            <a:ext cx="2438400" cy="79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720182" y="1292126"/>
            <a:ext cx="2093236" cy="107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9835807" y="5928833"/>
            <a:ext cx="987915" cy="46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0396884" y="5916059"/>
            <a:ext cx="987915" cy="46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469035" y="5665681"/>
            <a:ext cx="1543979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7856" y="5460231"/>
            <a:ext cx="534144" cy="830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47825" y="5666887"/>
            <a:ext cx="475225" cy="62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1184128" y="5665681"/>
            <a:ext cx="262518" cy="624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56050" y="5559722"/>
            <a:ext cx="242678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40428" y="474421"/>
            <a:ext cx="961493" cy="49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6966603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5224953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3483302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741652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455" y="1126612"/>
            <a:ext cx="804646" cy="41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0450350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8708700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>
            <a:hlinkClick r:id="rId11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0648022" y="5928563"/>
            <a:ext cx="961492" cy="455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411618" y="5813187"/>
            <a:ext cx="1199403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0497" y="5559721"/>
            <a:ext cx="470130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347826" y="5516911"/>
            <a:ext cx="589535" cy="773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95639" y="5335980"/>
            <a:ext cx="401065" cy="95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82472" y="5559721"/>
            <a:ext cx="242678" cy="73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39264" y="761301"/>
            <a:ext cx="961493" cy="49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6966603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5224953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3483302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741652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985" y="567605"/>
            <a:ext cx="722265" cy="369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0450350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8708700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>
            <a:hlinkClick r:id="rId11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340871" y="5815973"/>
            <a:ext cx="1068836" cy="50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0515103" y="5652907"/>
            <a:ext cx="1543979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 rotWithShape="1">
          <a:blip r:embed="rId2">
            <a:alphaModFix/>
          </a:blip>
          <a:srcRect b="0" l="0" r="37183" t="0"/>
          <a:stretch/>
        </p:blipFill>
        <p:spPr>
          <a:xfrm flipH="1">
            <a:off x="-446" y="5665681"/>
            <a:ext cx="969884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2324" y="5559721"/>
            <a:ext cx="470130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045121" y="5516911"/>
            <a:ext cx="589535" cy="773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266992" y="5335980"/>
            <a:ext cx="401065" cy="95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49552" y="5204803"/>
            <a:ext cx="360557" cy="1085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333452" y="988047"/>
            <a:ext cx="786022" cy="4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83748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25398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67049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08699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50350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10897055" y="443954"/>
            <a:ext cx="961493" cy="49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41651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1">
            <a:hlinkClick r:id="rId11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PTMON slide">
  <p:cSld name="11_PPTMON slide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66830" y="5815973"/>
            <a:ext cx="1199403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82726" y="5939267"/>
            <a:ext cx="938871" cy="444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497" y="5758575"/>
            <a:ext cx="1320691" cy="62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9181" y="5559721"/>
            <a:ext cx="470130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308" y="5516911"/>
            <a:ext cx="589535" cy="773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6448" y="5758575"/>
            <a:ext cx="223482" cy="53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52300" y="5178487"/>
            <a:ext cx="369297" cy="1111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0965" y="966683"/>
            <a:ext cx="731594" cy="37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83748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25398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67049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08699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50350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29311" y="474421"/>
            <a:ext cx="731728" cy="374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41651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>
            <a:hlinkClick r:id="rId11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2"/>
          <p:cNvSpPr/>
          <p:nvPr>
            <p:ph idx="2" type="pic"/>
          </p:nvPr>
        </p:nvSpPr>
        <p:spPr>
          <a:xfrm>
            <a:off x="1398620" y="888805"/>
            <a:ext cx="3804944" cy="5104202"/>
          </a:xfrm>
          <a:prstGeom prst="roundRect">
            <a:avLst>
              <a:gd fmla="val 9658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PTMON slide">
  <p:cSld name="12_PPTMON slide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54190" y="6099775"/>
            <a:ext cx="599703" cy="28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03223" y="5815973"/>
            <a:ext cx="1199405" cy="56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47828" y="5665681"/>
            <a:ext cx="1543979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8610" y="5652023"/>
            <a:ext cx="410741" cy="63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97983" y="5410200"/>
            <a:ext cx="672563" cy="882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1195976" y="5559723"/>
            <a:ext cx="307044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16967" y="5204803"/>
            <a:ext cx="360557" cy="1085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1172" y="1033221"/>
            <a:ext cx="685732" cy="351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68965" y="474421"/>
            <a:ext cx="961493" cy="49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6966603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5224953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3483302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741652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0450350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8708700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3">
            <a:hlinkClick r:id="rId11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3"/>
          <p:cNvSpPr/>
          <p:nvPr>
            <p:ph idx="2" type="pic"/>
          </p:nvPr>
        </p:nvSpPr>
        <p:spPr>
          <a:xfrm>
            <a:off x="1503476" y="1896633"/>
            <a:ext cx="1947086" cy="19470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8" name="Google Shape;268;p23"/>
          <p:cNvSpPr/>
          <p:nvPr>
            <p:ph idx="3" type="pic"/>
          </p:nvPr>
        </p:nvSpPr>
        <p:spPr>
          <a:xfrm>
            <a:off x="8741438" y="1896633"/>
            <a:ext cx="1947086" cy="19470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9" name="Google Shape;269;p23"/>
          <p:cNvSpPr/>
          <p:nvPr>
            <p:ph idx="4" type="pic"/>
          </p:nvPr>
        </p:nvSpPr>
        <p:spPr>
          <a:xfrm>
            <a:off x="6328784" y="1896633"/>
            <a:ext cx="1947086" cy="19470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0" name="Google Shape;270;p23"/>
          <p:cNvSpPr/>
          <p:nvPr>
            <p:ph idx="5" type="pic"/>
          </p:nvPr>
        </p:nvSpPr>
        <p:spPr>
          <a:xfrm>
            <a:off x="3916130" y="1896633"/>
            <a:ext cx="1947086" cy="19470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PTMON slide">
  <p:cSld name="13_PPTMON slide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8280" y="5928833"/>
            <a:ext cx="987915" cy="46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203" y="5916059"/>
            <a:ext cx="987915" cy="46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78988" y="5665681"/>
            <a:ext cx="1543979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30002" y="5460231"/>
            <a:ext cx="534144" cy="830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8952" y="5666887"/>
            <a:ext cx="475225" cy="62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45356" y="5665681"/>
            <a:ext cx="262518" cy="624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1093274" y="5559722"/>
            <a:ext cx="242678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390081" y="474421"/>
            <a:ext cx="961493" cy="49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83748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25398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67049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08699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50350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10883901" y="1126612"/>
            <a:ext cx="804646" cy="41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41651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4">
            <a:hlinkClick r:id="rId11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4"/>
          <p:cNvSpPr/>
          <p:nvPr>
            <p:ph idx="2" type="pic"/>
          </p:nvPr>
        </p:nvSpPr>
        <p:spPr>
          <a:xfrm>
            <a:off x="7985125" y="815975"/>
            <a:ext cx="2454276" cy="5370289"/>
          </a:xfrm>
          <a:prstGeom prst="roundRect">
            <a:avLst>
              <a:gd fmla="val 13456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PPTMON slide">
  <p:cSld name="14_PPTMON slide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2488" y="5928563"/>
            <a:ext cx="961492" cy="455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80981" y="5813187"/>
            <a:ext cx="1199403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311375" y="5559721"/>
            <a:ext cx="470130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54641" y="5516911"/>
            <a:ext cx="589535" cy="773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95298" y="5335980"/>
            <a:ext cx="401065" cy="95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366852" y="5559721"/>
            <a:ext cx="242678" cy="73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291245" y="761301"/>
            <a:ext cx="961493" cy="49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83748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25398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67049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08699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50350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10935752" y="567605"/>
            <a:ext cx="722265" cy="369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41651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5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5">
            <a:hlinkClick r:id="rId11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5"/>
          <p:cNvSpPr/>
          <p:nvPr>
            <p:ph idx="2" type="pic"/>
          </p:nvPr>
        </p:nvSpPr>
        <p:spPr>
          <a:xfrm>
            <a:off x="7179468" y="866775"/>
            <a:ext cx="3779045" cy="5029200"/>
          </a:xfrm>
          <a:prstGeom prst="roundRect">
            <a:avLst>
              <a:gd fmla="val 1926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PPTMON slide">
  <p:cSld name="15_PPTMON slide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81848" y="5815973"/>
            <a:ext cx="1068836" cy="50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2473" y="5652907"/>
            <a:ext cx="1543979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6"/>
          <p:cNvPicPr preferRelativeResize="0"/>
          <p:nvPr/>
        </p:nvPicPr>
        <p:blipFill rotWithShape="1">
          <a:blip r:embed="rId2">
            <a:alphaModFix/>
          </a:blip>
          <a:srcRect b="0" l="0" r="37183" t="0"/>
          <a:stretch/>
        </p:blipFill>
        <p:spPr>
          <a:xfrm>
            <a:off x="11222117" y="5665681"/>
            <a:ext cx="969884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239101" y="5559721"/>
            <a:ext cx="470130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6899" y="5516911"/>
            <a:ext cx="589535" cy="773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23498" y="5335980"/>
            <a:ext cx="401065" cy="95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381446" y="5204803"/>
            <a:ext cx="360557" cy="1085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72081" y="988047"/>
            <a:ext cx="786022" cy="4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6966156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5224506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3482855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741205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-446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3007" y="443954"/>
            <a:ext cx="961493" cy="49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0449903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8708253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6">
            <a:hlinkClick r:id="rId11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6"/>
          <p:cNvSpPr/>
          <p:nvPr>
            <p:ph idx="2" type="pic"/>
          </p:nvPr>
        </p:nvSpPr>
        <p:spPr>
          <a:xfrm>
            <a:off x="4592931" y="674688"/>
            <a:ext cx="6746582" cy="4597400"/>
          </a:xfrm>
          <a:prstGeom prst="roundRect">
            <a:avLst>
              <a:gd fmla="val 1000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slide">
  <p:cSld name="PPTMON slide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7">
            <a:hlinkClick r:id="rId4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custom">
  <p:cSld name="PPTMON custom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8">
            <a:hlinkClick r:id="rId4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70406" y="5652907"/>
            <a:ext cx="1543979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0600904" y="5665681"/>
            <a:ext cx="1543979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362691" y="5204803"/>
            <a:ext cx="698492" cy="108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0666029" y="5516911"/>
            <a:ext cx="589535" cy="773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11590404" y="5335980"/>
            <a:ext cx="401065" cy="95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70406" y="5204803"/>
            <a:ext cx="360557" cy="1085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10829443" y="966683"/>
            <a:ext cx="961493" cy="49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6966603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5224953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3483302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741652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630963" y="474421"/>
            <a:ext cx="961493" cy="49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0450350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8708700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1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>
            <a:hlinkClick r:id="rId11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9374" y="5652907"/>
            <a:ext cx="1543979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00195" y="5665681"/>
            <a:ext cx="1543979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47826" y="5204803"/>
            <a:ext cx="698492" cy="108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36813" y="5516911"/>
            <a:ext cx="589535" cy="773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88981" y="5335980"/>
            <a:ext cx="401065" cy="95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1057568" y="5204803"/>
            <a:ext cx="360557" cy="1085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10688981" y="321474"/>
            <a:ext cx="961493" cy="49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497072" y="1033221"/>
            <a:ext cx="961493" cy="49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83748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25398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67049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08699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50350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41651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2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>
            <a:hlinkClick r:id="rId11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title">
  <p:cSld name="1_PPTMON 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>
            <a:hlinkClick r:id="rId4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6">
            <a:alphaModFix/>
          </a:blip>
          <a:srcRect b="0" l="0" r="24074" t="0"/>
          <a:stretch/>
        </p:blipFill>
        <p:spPr>
          <a:xfrm flipH="1">
            <a:off x="0" y="3957553"/>
            <a:ext cx="3378480" cy="210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3746989" y="4543442"/>
            <a:ext cx="4449694" cy="210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7649165" y="3957553"/>
            <a:ext cx="4449694" cy="210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1907836" y="4543442"/>
            <a:ext cx="977924" cy="151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8670286" y="4980408"/>
            <a:ext cx="825380" cy="108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10460501" y="3509490"/>
            <a:ext cx="1073175" cy="255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378582" y="3158489"/>
            <a:ext cx="964782" cy="290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9495666" y="630440"/>
            <a:ext cx="2093236" cy="107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9753600" y="6063324"/>
            <a:ext cx="2438400" cy="79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7315200" y="6063324"/>
            <a:ext cx="2438400" cy="79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4876800" y="6063324"/>
            <a:ext cx="2438400" cy="79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2438400" y="6063324"/>
            <a:ext cx="2438400" cy="79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0" y="6063324"/>
            <a:ext cx="2438400" cy="79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378582" y="1292126"/>
            <a:ext cx="2093236" cy="107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9840821" y="5652907"/>
            <a:ext cx="1543979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30000" y="5665681"/>
            <a:ext cx="1543979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7856" y="5204803"/>
            <a:ext cx="698492" cy="108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47826" y="5516911"/>
            <a:ext cx="589535" cy="773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1184128" y="5335980"/>
            <a:ext cx="401065" cy="95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56049" y="5204803"/>
            <a:ext cx="360557" cy="1085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56066" y="816774"/>
            <a:ext cx="961493" cy="49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6966603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5224953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3483302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741652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7568" y="474421"/>
            <a:ext cx="961493" cy="49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0450350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8708700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>
            <a:hlinkClick r:id="rId11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0648022" y="5652907"/>
            <a:ext cx="1543979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32820" y="5665681"/>
            <a:ext cx="1543979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0497" y="5559721"/>
            <a:ext cx="470130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547569" y="5516911"/>
            <a:ext cx="589535" cy="773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132920" y="5335980"/>
            <a:ext cx="401065" cy="95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82471" y="5204803"/>
            <a:ext cx="360557" cy="1085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80627" y="321475"/>
            <a:ext cx="961493" cy="49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6966603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5224953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3483302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741652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372" y="1231899"/>
            <a:ext cx="722265" cy="369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0450350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8708700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>
            <a:hlinkClick r:id="rId11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652907"/>
            <a:ext cx="1543979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15203" y="5665681"/>
            <a:ext cx="1543979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311375" y="5559721"/>
            <a:ext cx="470130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54898" y="5516911"/>
            <a:ext cx="589535" cy="773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58017" y="5335980"/>
            <a:ext cx="401065" cy="95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48974" y="5204803"/>
            <a:ext cx="360557" cy="1085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349882" y="321475"/>
            <a:ext cx="961493" cy="49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83748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25398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67049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08699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50350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10784365" y="1231899"/>
            <a:ext cx="722265" cy="369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41651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>
            <a:hlinkClick r:id="rId11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525769" y="5815973"/>
            <a:ext cx="1199403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70405" y="5939267"/>
            <a:ext cx="938871" cy="444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0763814" y="5758575"/>
            <a:ext cx="1320691" cy="62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362691" y="5559721"/>
            <a:ext cx="470130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1424159" y="5516911"/>
            <a:ext cx="589535" cy="773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10652072" y="5758575"/>
            <a:ext cx="223482" cy="53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70405" y="5178487"/>
            <a:ext cx="369297" cy="1111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10829443" y="966683"/>
            <a:ext cx="731594" cy="37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6966603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5224953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3483302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741652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630963" y="474421"/>
            <a:ext cx="731728" cy="374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0450350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8708700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>
            <a:hlinkClick r:id="rId11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038109" y="6099775"/>
            <a:ext cx="599703" cy="28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889374" y="5815973"/>
            <a:ext cx="1199405" cy="56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00195" y="5665681"/>
            <a:ext cx="1543979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832651" y="5652023"/>
            <a:ext cx="410741" cy="63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21456" y="5410200"/>
            <a:ext cx="672563" cy="882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88982" y="5559723"/>
            <a:ext cx="307044" cy="73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614478" y="5204803"/>
            <a:ext cx="360557" cy="1085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11045098" y="1033221"/>
            <a:ext cx="685732" cy="351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461544" y="474421"/>
            <a:ext cx="961493" cy="49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83748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25398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67049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08699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50350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41651" y="6290394"/>
            <a:ext cx="1741651" cy="56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>
            <a:hlinkClick r:id="rId11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C3FC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Relationship Id="rId4" Type="http://schemas.openxmlformats.org/officeDocument/2006/relationships/image" Target="../media/image21.jpg"/><Relationship Id="rId5" Type="http://schemas.openxmlformats.org/officeDocument/2006/relationships/image" Target="../media/image30.jpg"/><Relationship Id="rId6" Type="http://schemas.openxmlformats.org/officeDocument/2006/relationships/image" Target="../media/image32.jp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7800" y="4003636"/>
            <a:ext cx="4871317" cy="1355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1348" y="762594"/>
            <a:ext cx="5856006" cy="283822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"/>
          <p:cNvSpPr txBox="1"/>
          <p:nvPr/>
        </p:nvSpPr>
        <p:spPr>
          <a:xfrm>
            <a:off x="3386966" y="1027542"/>
            <a:ext cx="5280046" cy="2308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city builder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game</a:t>
            </a:r>
            <a:endParaRPr b="1" sz="4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43" name="Google Shape;343;p1"/>
          <p:cNvSpPr txBox="1"/>
          <p:nvPr/>
        </p:nvSpPr>
        <p:spPr>
          <a:xfrm>
            <a:off x="3779520" y="4142034"/>
            <a:ext cx="4632960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F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start</a:t>
            </a:r>
            <a:endParaRPr b="1" sz="5400">
              <a:solidFill>
                <a:srgbClr val="FF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3670" y="1086614"/>
            <a:ext cx="6384660" cy="93375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"/>
          <p:cNvSpPr txBox="1"/>
          <p:nvPr/>
        </p:nvSpPr>
        <p:spPr>
          <a:xfrm>
            <a:off x="3677136" y="1353436"/>
            <a:ext cx="48377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Introduction</a:t>
            </a:r>
            <a:endParaRPr sz="20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50" name="Google Shape;350;p2"/>
          <p:cNvSpPr txBox="1"/>
          <p:nvPr/>
        </p:nvSpPr>
        <p:spPr>
          <a:xfrm>
            <a:off x="460349" y="3270201"/>
            <a:ext cx="2229050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Projet réalisé en langage Java</a:t>
            </a:r>
            <a:endParaRPr sz="10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51" name="Google Shape;351;p2"/>
          <p:cNvSpPr/>
          <p:nvPr/>
        </p:nvSpPr>
        <p:spPr>
          <a:xfrm>
            <a:off x="460349" y="2618983"/>
            <a:ext cx="22290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01.</a:t>
            </a:r>
            <a:endParaRPr/>
          </a:p>
        </p:txBody>
      </p:sp>
      <p:sp>
        <p:nvSpPr>
          <p:cNvPr id="352" name="Google Shape;352;p2"/>
          <p:cNvSpPr txBox="1"/>
          <p:nvPr/>
        </p:nvSpPr>
        <p:spPr>
          <a:xfrm>
            <a:off x="2532730" y="3260427"/>
            <a:ext cx="222905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Développé dans le cadre du module POO</a:t>
            </a:r>
            <a:endParaRPr sz="10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53" name="Google Shape;353;p2"/>
          <p:cNvSpPr/>
          <p:nvPr/>
        </p:nvSpPr>
        <p:spPr>
          <a:xfrm>
            <a:off x="2532730" y="2614096"/>
            <a:ext cx="22290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02.</a:t>
            </a:r>
            <a:endParaRPr/>
          </a:p>
        </p:txBody>
      </p:sp>
      <p:sp>
        <p:nvSpPr>
          <p:cNvPr id="354" name="Google Shape;354;p2"/>
          <p:cNvSpPr txBox="1"/>
          <p:nvPr/>
        </p:nvSpPr>
        <p:spPr>
          <a:xfrm>
            <a:off x="7808389" y="3433313"/>
            <a:ext cx="222905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Jeu stratégique en mode tour par tour</a:t>
            </a:r>
            <a:endParaRPr sz="10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55" name="Google Shape;355;p2"/>
          <p:cNvSpPr/>
          <p:nvPr/>
        </p:nvSpPr>
        <p:spPr>
          <a:xfrm>
            <a:off x="7808389" y="2678068"/>
            <a:ext cx="22290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03.</a:t>
            </a:r>
            <a:endParaRPr/>
          </a:p>
        </p:txBody>
      </p:sp>
      <p:sp>
        <p:nvSpPr>
          <p:cNvPr id="356" name="Google Shape;356;p2"/>
          <p:cNvSpPr txBox="1"/>
          <p:nvPr/>
        </p:nvSpPr>
        <p:spPr>
          <a:xfrm>
            <a:off x="10037439" y="3429000"/>
            <a:ext cx="222905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Application des concepts de la programmation orientée objet</a:t>
            </a:r>
            <a:endParaRPr sz="10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57" name="Google Shape;357;p2"/>
          <p:cNvSpPr/>
          <p:nvPr/>
        </p:nvSpPr>
        <p:spPr>
          <a:xfrm>
            <a:off x="10037439" y="2662981"/>
            <a:ext cx="22290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04.</a:t>
            </a:r>
            <a:endParaRPr/>
          </a:p>
        </p:txBody>
      </p:sp>
      <p:pic>
        <p:nvPicPr>
          <p:cNvPr id="358" name="Google Shape;358;p2"/>
          <p:cNvPicPr preferRelativeResize="0"/>
          <p:nvPr/>
        </p:nvPicPr>
        <p:blipFill rotWithShape="1">
          <a:blip r:embed="rId4">
            <a:alphaModFix/>
          </a:blip>
          <a:srcRect b="0" l="0" r="0" t="6212"/>
          <a:stretch/>
        </p:blipFill>
        <p:spPr>
          <a:xfrm>
            <a:off x="4649637" y="2355011"/>
            <a:ext cx="3097624" cy="2882331"/>
          </a:xfrm>
          <a:prstGeom prst="ellipse">
            <a:avLst/>
          </a:prstGeom>
          <a:noFill/>
          <a:ln cap="rnd" cmpd="sng" w="190500">
            <a:solidFill>
              <a:srgbClr val="45C3FC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bl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"/>
          <p:cNvPicPr preferRelativeResize="0"/>
          <p:nvPr/>
        </p:nvPicPr>
        <p:blipFill rotWithShape="1">
          <a:blip r:embed="rId3">
            <a:alphaModFix/>
          </a:blip>
          <a:srcRect b="185" l="-850" r="6634" t="6107"/>
          <a:stretch/>
        </p:blipFill>
        <p:spPr>
          <a:xfrm>
            <a:off x="5949725" y="3035405"/>
            <a:ext cx="2245846" cy="2231990"/>
          </a:xfrm>
          <a:prstGeom prst="ellipse">
            <a:avLst/>
          </a:prstGeom>
          <a:noFill/>
          <a:ln cap="rnd" cmpd="sng" w="63500">
            <a:solidFill>
              <a:srgbClr val="45C3FC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364" name="Google Shape;364;p3"/>
          <p:cNvSpPr txBox="1"/>
          <p:nvPr/>
        </p:nvSpPr>
        <p:spPr>
          <a:xfrm>
            <a:off x="171008" y="2221549"/>
            <a:ext cx="215843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1A161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Humain et Machine</a:t>
            </a:r>
            <a:endParaRPr sz="800">
              <a:solidFill>
                <a:srgbClr val="1A161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65" name="Google Shape;365;p3"/>
          <p:cNvSpPr/>
          <p:nvPr/>
        </p:nvSpPr>
        <p:spPr>
          <a:xfrm>
            <a:off x="160832" y="1513530"/>
            <a:ext cx="22883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Deux joueurs</a:t>
            </a:r>
            <a:endParaRPr sz="1200">
              <a:solidFill>
                <a:srgbClr val="1A161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66" name="Google Shape;366;p3"/>
          <p:cNvSpPr/>
          <p:nvPr/>
        </p:nvSpPr>
        <p:spPr>
          <a:xfrm>
            <a:off x="2696515" y="1513531"/>
            <a:ext cx="22883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Chaque joueur collecte des ressources</a:t>
            </a:r>
            <a:endParaRPr sz="1200">
              <a:solidFill>
                <a:srgbClr val="1A161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67" name="Google Shape;367;p3"/>
          <p:cNvSpPr/>
          <p:nvPr/>
        </p:nvSpPr>
        <p:spPr>
          <a:xfrm>
            <a:off x="5494202" y="1517438"/>
            <a:ext cx="28211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Le jeu se déroule sur plusieurs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tours</a:t>
            </a:r>
            <a:endParaRPr sz="1200">
              <a:solidFill>
                <a:srgbClr val="1A161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68" name="Google Shape;368;p3"/>
          <p:cNvSpPr txBox="1"/>
          <p:nvPr/>
        </p:nvSpPr>
        <p:spPr>
          <a:xfrm>
            <a:off x="8889315" y="2083050"/>
            <a:ext cx="215843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1A161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Gagner le combat</a:t>
            </a:r>
            <a:endParaRPr sz="800">
              <a:solidFill>
                <a:srgbClr val="1A161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69" name="Google Shape;369;p3"/>
          <p:cNvSpPr/>
          <p:nvPr/>
        </p:nvSpPr>
        <p:spPr>
          <a:xfrm>
            <a:off x="8794424" y="1513530"/>
            <a:ext cx="22883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Objectif</a:t>
            </a:r>
            <a:endParaRPr sz="1200">
              <a:solidFill>
                <a:srgbClr val="1A161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370" name="Google Shape;37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0532" y="442896"/>
            <a:ext cx="6384660" cy="93375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"/>
          <p:cNvSpPr txBox="1"/>
          <p:nvPr/>
        </p:nvSpPr>
        <p:spPr>
          <a:xfrm>
            <a:off x="3677135" y="630525"/>
            <a:ext cx="48377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Principe du jeu</a:t>
            </a:r>
            <a:endParaRPr sz="24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372" name="Google Shape;372;p3"/>
          <p:cNvPicPr preferRelativeResize="0"/>
          <p:nvPr/>
        </p:nvPicPr>
        <p:blipFill rotWithShape="1">
          <a:blip r:embed="rId5">
            <a:alphaModFix/>
          </a:blip>
          <a:srcRect b="4470" l="10569" r="21973" t="-1203"/>
          <a:stretch/>
        </p:blipFill>
        <p:spPr>
          <a:xfrm>
            <a:off x="160833" y="3035405"/>
            <a:ext cx="2258454" cy="2231990"/>
          </a:xfrm>
          <a:prstGeom prst="ellipse">
            <a:avLst/>
          </a:prstGeom>
          <a:noFill/>
          <a:ln cap="rnd" cmpd="sng" w="63500">
            <a:solidFill>
              <a:srgbClr val="45C3FC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373" name="Google Shape;373;p3"/>
          <p:cNvPicPr preferRelativeResize="0"/>
          <p:nvPr/>
        </p:nvPicPr>
        <p:blipFill rotWithShape="1">
          <a:blip r:embed="rId6">
            <a:alphaModFix/>
          </a:blip>
          <a:srcRect b="5925" l="-477" r="0" t="4395"/>
          <a:stretch/>
        </p:blipFill>
        <p:spPr>
          <a:xfrm>
            <a:off x="2873509" y="3035405"/>
            <a:ext cx="2245845" cy="2231990"/>
          </a:xfrm>
          <a:prstGeom prst="ellipse">
            <a:avLst/>
          </a:prstGeom>
          <a:noFill/>
          <a:ln cap="rnd" cmpd="sng" w="63500">
            <a:solidFill>
              <a:srgbClr val="45C3FC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374" name="Google Shape;374;p3"/>
          <p:cNvPicPr preferRelativeResize="0"/>
          <p:nvPr/>
        </p:nvPicPr>
        <p:blipFill rotWithShape="1">
          <a:blip r:embed="rId7">
            <a:alphaModFix/>
          </a:blip>
          <a:srcRect b="0" l="24270" r="24269" t="0"/>
          <a:stretch/>
        </p:blipFill>
        <p:spPr>
          <a:xfrm>
            <a:off x="9025942" y="3035405"/>
            <a:ext cx="2245846" cy="2231990"/>
          </a:xfrm>
          <a:prstGeom prst="ellipse">
            <a:avLst/>
          </a:prstGeom>
          <a:noFill/>
          <a:ln cap="rnd" cmpd="sng" w="63500">
            <a:solidFill>
              <a:srgbClr val="45C3FC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7997" y="1336121"/>
            <a:ext cx="5856006" cy="283822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"/>
          <p:cNvSpPr txBox="1"/>
          <p:nvPr/>
        </p:nvSpPr>
        <p:spPr>
          <a:xfrm>
            <a:off x="3237701" y="1878069"/>
            <a:ext cx="5716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Architecture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du jeu</a:t>
            </a:r>
            <a:endParaRPr sz="3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3670" y="686902"/>
            <a:ext cx="6384660" cy="93375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"/>
          <p:cNvSpPr txBox="1"/>
          <p:nvPr/>
        </p:nvSpPr>
        <p:spPr>
          <a:xfrm>
            <a:off x="3321170" y="969112"/>
            <a:ext cx="55122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Architecture du jeu</a:t>
            </a:r>
            <a:endParaRPr/>
          </a:p>
        </p:txBody>
      </p:sp>
      <p:grpSp>
        <p:nvGrpSpPr>
          <p:cNvPr id="387" name="Google Shape;387;p5"/>
          <p:cNvGrpSpPr/>
          <p:nvPr/>
        </p:nvGrpSpPr>
        <p:grpSpPr>
          <a:xfrm>
            <a:off x="299851" y="1790285"/>
            <a:ext cx="11818018" cy="1638715"/>
            <a:chOff x="282599" y="2694668"/>
            <a:chExt cx="11818018" cy="1638715"/>
          </a:xfrm>
        </p:grpSpPr>
        <p:sp>
          <p:nvSpPr>
            <p:cNvPr id="388" name="Google Shape;388;p5"/>
            <p:cNvSpPr txBox="1"/>
            <p:nvPr/>
          </p:nvSpPr>
          <p:spPr>
            <a:xfrm>
              <a:off x="460349" y="3853265"/>
              <a:ext cx="1294049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logique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du jeu</a:t>
              </a:r>
              <a:endParaRPr sz="11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endParaRPr>
            </a:p>
          </p:txBody>
        </p:sp>
        <p:grpSp>
          <p:nvGrpSpPr>
            <p:cNvPr id="389" name="Google Shape;389;p5"/>
            <p:cNvGrpSpPr/>
            <p:nvPr/>
          </p:nvGrpSpPr>
          <p:grpSpPr>
            <a:xfrm>
              <a:off x="282599" y="2694668"/>
              <a:ext cx="11818018" cy="1638715"/>
              <a:chOff x="282599" y="2694668"/>
              <a:chExt cx="11818018" cy="1638715"/>
            </a:xfrm>
          </p:grpSpPr>
          <p:pic>
            <p:nvPicPr>
              <p:cNvPr id="390" name="Google Shape;390;p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82599" y="3219115"/>
                <a:ext cx="11690866" cy="6463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1" name="Google Shape;391;p5"/>
              <p:cNvSpPr/>
              <p:nvPr/>
            </p:nvSpPr>
            <p:spPr>
              <a:xfrm>
                <a:off x="460349" y="2694668"/>
                <a:ext cx="222905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Press Start 2P"/>
                    <a:ea typeface="Press Start 2P"/>
                    <a:cs typeface="Press Start 2P"/>
                    <a:sym typeface="Press Start 2P"/>
                  </a:rPr>
                  <a:t>01.</a:t>
                </a:r>
                <a:endParaRPr/>
              </a:p>
            </p:txBody>
          </p:sp>
          <p:sp>
            <p:nvSpPr>
              <p:cNvPr id="392" name="Google Shape;392;p5"/>
              <p:cNvSpPr txBox="1"/>
              <p:nvPr/>
            </p:nvSpPr>
            <p:spPr>
              <a:xfrm>
                <a:off x="2440842" y="3902496"/>
                <a:ext cx="139990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Press Start 2P"/>
                    <a:ea typeface="Press Start 2P"/>
                    <a:cs typeface="Press Start 2P"/>
                    <a:sym typeface="Press Start 2P"/>
                  </a:rPr>
                  <a:t>Carte 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Press Start 2P"/>
                    <a:ea typeface="Press Start 2P"/>
                    <a:cs typeface="Press Start 2P"/>
                    <a:sym typeface="Press Start 2P"/>
                  </a:rPr>
                  <a:t>du jeu</a:t>
                </a:r>
                <a:endParaRPr sz="1100">
                  <a:solidFill>
                    <a:schemeClr val="dk1"/>
                  </a:solidFill>
                  <a:latin typeface="Press Start 2P"/>
                  <a:ea typeface="Press Start 2P"/>
                  <a:cs typeface="Press Start 2P"/>
                  <a:sym typeface="Press Start 2P"/>
                </a:endParaRPr>
              </a:p>
            </p:txBody>
          </p:sp>
          <p:sp>
            <p:nvSpPr>
              <p:cNvPr id="393" name="Google Shape;393;p5"/>
              <p:cNvSpPr/>
              <p:nvPr/>
            </p:nvSpPr>
            <p:spPr>
              <a:xfrm>
                <a:off x="2726220" y="2733789"/>
                <a:ext cx="222905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Press Start 2P"/>
                    <a:ea typeface="Press Start 2P"/>
                    <a:cs typeface="Press Start 2P"/>
                    <a:sym typeface="Press Start 2P"/>
                  </a:rPr>
                  <a:t>02.</a:t>
                </a:r>
                <a:endParaRPr/>
              </a:p>
            </p:txBody>
          </p:sp>
          <p:sp>
            <p:nvSpPr>
              <p:cNvPr id="394" name="Google Shape;394;p5"/>
              <p:cNvSpPr txBox="1"/>
              <p:nvPr/>
            </p:nvSpPr>
            <p:spPr>
              <a:xfrm>
                <a:off x="5293614" y="3866286"/>
                <a:ext cx="222905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Press Start 2P"/>
                    <a:ea typeface="Press Start 2P"/>
                    <a:cs typeface="Press Start 2P"/>
                    <a:sym typeface="Press Start 2P"/>
                  </a:rPr>
                  <a:t>joueurs</a:t>
                </a:r>
                <a:endParaRPr sz="1100">
                  <a:solidFill>
                    <a:schemeClr val="dk1"/>
                  </a:solidFill>
                  <a:latin typeface="Press Start 2P"/>
                  <a:ea typeface="Press Start 2P"/>
                  <a:cs typeface="Press Start 2P"/>
                  <a:sym typeface="Press Start 2P"/>
                </a:endParaRPr>
              </a:p>
            </p:txBody>
          </p:sp>
          <p:sp>
            <p:nvSpPr>
              <p:cNvPr id="395" name="Google Shape;395;p5"/>
              <p:cNvSpPr/>
              <p:nvPr/>
            </p:nvSpPr>
            <p:spPr>
              <a:xfrm>
                <a:off x="7642517" y="2736188"/>
                <a:ext cx="222905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Press Start 2P"/>
                    <a:ea typeface="Press Start 2P"/>
                    <a:cs typeface="Press Start 2P"/>
                    <a:sym typeface="Press Start 2P"/>
                  </a:rPr>
                  <a:t>04.</a:t>
                </a:r>
                <a:endParaRPr/>
              </a:p>
            </p:txBody>
          </p:sp>
          <p:sp>
            <p:nvSpPr>
              <p:cNvPr id="396" name="Google Shape;396;p5"/>
              <p:cNvSpPr txBox="1"/>
              <p:nvPr/>
            </p:nvSpPr>
            <p:spPr>
              <a:xfrm>
                <a:off x="9871567" y="3881109"/>
                <a:ext cx="222905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Press Start 2P"/>
                    <a:ea typeface="Press Start 2P"/>
                    <a:cs typeface="Press Start 2P"/>
                    <a:sym typeface="Press Start 2P"/>
                  </a:rPr>
                  <a:t>interface graphique</a:t>
                </a:r>
                <a:endParaRPr sz="1100">
                  <a:solidFill>
                    <a:schemeClr val="dk1"/>
                  </a:solidFill>
                  <a:latin typeface="Press Start 2P"/>
                  <a:ea typeface="Press Start 2P"/>
                  <a:cs typeface="Press Start 2P"/>
                  <a:sym typeface="Press Start 2P"/>
                </a:endParaRPr>
              </a:p>
            </p:txBody>
          </p:sp>
          <p:sp>
            <p:nvSpPr>
              <p:cNvPr id="397" name="Google Shape;397;p5"/>
              <p:cNvSpPr/>
              <p:nvPr/>
            </p:nvSpPr>
            <p:spPr>
              <a:xfrm>
                <a:off x="9871567" y="2722762"/>
                <a:ext cx="222905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Press Start 2P"/>
                    <a:ea typeface="Press Start 2P"/>
                    <a:cs typeface="Press Start 2P"/>
                    <a:sym typeface="Press Start 2P"/>
                  </a:rPr>
                  <a:t>05.</a:t>
                </a:r>
                <a:endParaRPr/>
              </a:p>
            </p:txBody>
          </p:sp>
          <p:sp>
            <p:nvSpPr>
              <p:cNvPr id="398" name="Google Shape;398;p5"/>
              <p:cNvSpPr/>
              <p:nvPr/>
            </p:nvSpPr>
            <p:spPr>
              <a:xfrm>
                <a:off x="5201172" y="2736188"/>
                <a:ext cx="222905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Press Start 2P"/>
                    <a:ea typeface="Press Start 2P"/>
                    <a:cs typeface="Press Start 2P"/>
                    <a:sym typeface="Press Start 2P"/>
                  </a:rPr>
                  <a:t>03.</a:t>
                </a:r>
                <a:endParaRPr/>
              </a:p>
            </p:txBody>
          </p:sp>
          <p:sp>
            <p:nvSpPr>
              <p:cNvPr id="399" name="Google Shape;399;p5"/>
              <p:cNvSpPr/>
              <p:nvPr/>
            </p:nvSpPr>
            <p:spPr>
              <a:xfrm>
                <a:off x="427048" y="3336423"/>
                <a:ext cx="106897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solidFill>
                      <a:schemeClr val="dk1"/>
                    </a:solidFill>
                    <a:latin typeface="Press Start 2P"/>
                    <a:ea typeface="Press Start 2P"/>
                    <a:cs typeface="Press Start 2P"/>
                    <a:sym typeface="Press Start 2P"/>
                  </a:rPr>
                  <a:t>core</a:t>
                </a:r>
                <a:endParaRPr b="1" sz="1600">
                  <a:solidFill>
                    <a:schemeClr val="dk1"/>
                  </a:solidFill>
                  <a:latin typeface="Press Start 2P"/>
                  <a:ea typeface="Press Start 2P"/>
                  <a:cs typeface="Press Start 2P"/>
                  <a:sym typeface="Press Start 2P"/>
                </a:endParaRPr>
              </a:p>
            </p:txBody>
          </p:sp>
          <p:sp>
            <p:nvSpPr>
              <p:cNvPr id="400" name="Google Shape;400;p5"/>
              <p:cNvSpPr/>
              <p:nvPr/>
            </p:nvSpPr>
            <p:spPr>
              <a:xfrm>
                <a:off x="2505128" y="3351157"/>
                <a:ext cx="106897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solidFill>
                      <a:schemeClr val="dk1"/>
                    </a:solidFill>
                    <a:latin typeface="Press Start 2P"/>
                    <a:ea typeface="Press Start 2P"/>
                    <a:cs typeface="Press Start 2P"/>
                    <a:sym typeface="Press Start 2P"/>
                  </a:rPr>
                  <a:t>map</a:t>
                </a:r>
                <a:endParaRPr b="1" sz="1600">
                  <a:solidFill>
                    <a:schemeClr val="dk1"/>
                  </a:solidFill>
                  <a:latin typeface="Press Start 2P"/>
                  <a:ea typeface="Press Start 2P"/>
                  <a:cs typeface="Press Start 2P"/>
                  <a:sym typeface="Press Start 2P"/>
                </a:endParaRPr>
              </a:p>
            </p:txBody>
          </p:sp>
          <p:sp>
            <p:nvSpPr>
              <p:cNvPr id="401" name="Google Shape;401;p5"/>
              <p:cNvSpPr/>
              <p:nvPr/>
            </p:nvSpPr>
            <p:spPr>
              <a:xfrm>
                <a:off x="5077682" y="3365061"/>
                <a:ext cx="151010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solidFill>
                      <a:schemeClr val="dk1"/>
                    </a:solidFill>
                    <a:latin typeface="Press Start 2P"/>
                    <a:ea typeface="Press Start 2P"/>
                    <a:cs typeface="Press Start 2P"/>
                    <a:sym typeface="Press Start 2P"/>
                  </a:rPr>
                  <a:t>player</a:t>
                </a:r>
                <a:r>
                  <a:rPr lang="en-US" sz="1600">
                    <a:solidFill>
                      <a:schemeClr val="dk1"/>
                    </a:solidFill>
                    <a:latin typeface="Press Start 2P"/>
                    <a:ea typeface="Press Start 2P"/>
                    <a:cs typeface="Press Start 2P"/>
                    <a:sym typeface="Press Start 2P"/>
                  </a:rPr>
                  <a:t> </a:t>
                </a:r>
                <a:endParaRPr sz="1600">
                  <a:solidFill>
                    <a:schemeClr val="dk1"/>
                  </a:solidFill>
                  <a:latin typeface="Press Start 2P"/>
                  <a:ea typeface="Press Start 2P"/>
                  <a:cs typeface="Press Start 2P"/>
                  <a:sym typeface="Press Start 2P"/>
                </a:endParaRPr>
              </a:p>
            </p:txBody>
          </p:sp>
          <p:sp>
            <p:nvSpPr>
              <p:cNvPr id="402" name="Google Shape;402;p5"/>
              <p:cNvSpPr txBox="1"/>
              <p:nvPr/>
            </p:nvSpPr>
            <p:spPr>
              <a:xfrm>
                <a:off x="7573281" y="3907512"/>
                <a:ext cx="1734441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Press Start 2P"/>
                    <a:ea typeface="Press Start 2P"/>
                    <a:cs typeface="Press Start 2P"/>
                    <a:sym typeface="Press Start 2P"/>
                  </a:rPr>
                  <a:t>bâtiments</a:t>
                </a:r>
                <a:endParaRPr sz="1100">
                  <a:solidFill>
                    <a:schemeClr val="dk1"/>
                  </a:solidFill>
                  <a:latin typeface="Press Start 2P"/>
                  <a:ea typeface="Press Start 2P"/>
                  <a:cs typeface="Press Start 2P"/>
                  <a:sym typeface="Press Start 2P"/>
                </a:endParaRPr>
              </a:p>
            </p:txBody>
          </p:sp>
          <p:sp>
            <p:nvSpPr>
              <p:cNvPr id="403" name="Google Shape;403;p5"/>
              <p:cNvSpPr/>
              <p:nvPr/>
            </p:nvSpPr>
            <p:spPr>
              <a:xfrm>
                <a:off x="7572823" y="3333459"/>
                <a:ext cx="2129704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solidFill>
                      <a:schemeClr val="dk1"/>
                    </a:solidFill>
                    <a:latin typeface="Press Start 2P"/>
                    <a:ea typeface="Press Start 2P"/>
                    <a:cs typeface="Press Start 2P"/>
                    <a:sym typeface="Press Start 2P"/>
                  </a:rPr>
                  <a:t>buildings</a:t>
                </a:r>
                <a:r>
                  <a:rPr lang="en-US" sz="1600">
                    <a:solidFill>
                      <a:schemeClr val="dk1"/>
                    </a:solidFill>
                    <a:latin typeface="Press Start 2P"/>
                    <a:ea typeface="Press Start 2P"/>
                    <a:cs typeface="Press Start 2P"/>
                    <a:sym typeface="Press Start 2P"/>
                  </a:rPr>
                  <a:t> </a:t>
                </a:r>
                <a:endParaRPr sz="1600">
                  <a:solidFill>
                    <a:schemeClr val="dk1"/>
                  </a:solidFill>
                  <a:latin typeface="Press Start 2P"/>
                  <a:ea typeface="Press Start 2P"/>
                  <a:cs typeface="Press Start 2P"/>
                  <a:sym typeface="Press Start 2P"/>
                </a:endParaRPr>
              </a:p>
            </p:txBody>
          </p:sp>
          <p:sp>
            <p:nvSpPr>
              <p:cNvPr id="404" name="Google Shape;404;p5"/>
              <p:cNvSpPr/>
              <p:nvPr/>
            </p:nvSpPr>
            <p:spPr>
              <a:xfrm>
                <a:off x="9871567" y="3316667"/>
                <a:ext cx="91253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solidFill>
                      <a:schemeClr val="dk1"/>
                    </a:solidFill>
                    <a:latin typeface="Press Start 2P"/>
                    <a:ea typeface="Press Start 2P"/>
                    <a:cs typeface="Press Start 2P"/>
                    <a:sym typeface="Press Start 2P"/>
                  </a:rPr>
                  <a:t>ui</a:t>
                </a:r>
                <a:r>
                  <a:rPr lang="en-US" sz="1600">
                    <a:solidFill>
                      <a:schemeClr val="dk1"/>
                    </a:solidFill>
                    <a:latin typeface="Press Start 2P"/>
                    <a:ea typeface="Press Start 2P"/>
                    <a:cs typeface="Press Start 2P"/>
                    <a:sym typeface="Press Start 2P"/>
                  </a:rPr>
                  <a:t> </a:t>
                </a:r>
                <a:endParaRPr sz="1600">
                  <a:solidFill>
                    <a:schemeClr val="dk1"/>
                  </a:solidFill>
                  <a:latin typeface="Press Start 2P"/>
                  <a:ea typeface="Press Start 2P"/>
                  <a:cs typeface="Press Start 2P"/>
                  <a:sym typeface="Press Start 2P"/>
                </a:endParaRPr>
              </a:p>
            </p:txBody>
          </p:sp>
        </p:grpSp>
      </p:grpSp>
      <p:pic>
        <p:nvPicPr>
          <p:cNvPr id="405" name="Google Shape;405;p5"/>
          <p:cNvPicPr preferRelativeResize="0"/>
          <p:nvPr/>
        </p:nvPicPr>
        <p:blipFill rotWithShape="1">
          <a:blip r:embed="rId4">
            <a:alphaModFix/>
          </a:blip>
          <a:srcRect b="4885" l="9299" r="7806" t="7002"/>
          <a:stretch/>
        </p:blipFill>
        <p:spPr>
          <a:xfrm>
            <a:off x="2582019" y="3524684"/>
            <a:ext cx="6535940" cy="2581761"/>
          </a:xfrm>
          <a:prstGeom prst="rect">
            <a:avLst/>
          </a:prstGeom>
          <a:noFill/>
          <a:ln cap="sq" cmpd="sng" w="38100">
            <a:solidFill>
              <a:srgbClr val="45C3FC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"/>
          <p:cNvSpPr/>
          <p:nvPr/>
        </p:nvSpPr>
        <p:spPr>
          <a:xfrm>
            <a:off x="91822" y="2474893"/>
            <a:ext cx="21584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Encapsulation</a:t>
            </a:r>
            <a:endParaRPr sz="2800">
              <a:solidFill>
                <a:srgbClr val="1A1618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411" name="Google Shape;411;p6"/>
          <p:cNvSpPr/>
          <p:nvPr/>
        </p:nvSpPr>
        <p:spPr>
          <a:xfrm>
            <a:off x="2808659" y="2474893"/>
            <a:ext cx="21584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Modularité</a:t>
            </a:r>
            <a:endParaRPr sz="2800">
              <a:solidFill>
                <a:srgbClr val="1A1618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412" name="Google Shape;412;p6"/>
          <p:cNvSpPr/>
          <p:nvPr/>
        </p:nvSpPr>
        <p:spPr>
          <a:xfrm>
            <a:off x="5589093" y="2474893"/>
            <a:ext cx="266097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Séparation des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 responsabilités</a:t>
            </a:r>
            <a:endParaRPr sz="2800">
              <a:solidFill>
                <a:srgbClr val="1A1618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413" name="Google Shape;413;p6"/>
          <p:cNvSpPr/>
          <p:nvPr/>
        </p:nvSpPr>
        <p:spPr>
          <a:xfrm>
            <a:off x="9005978" y="2474893"/>
            <a:ext cx="284016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Interaction entre classes</a:t>
            </a:r>
            <a:endParaRPr sz="2800">
              <a:solidFill>
                <a:srgbClr val="1A1618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414" name="Google Shape;41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0532" y="442896"/>
            <a:ext cx="6384660" cy="93375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"/>
          <p:cNvSpPr txBox="1"/>
          <p:nvPr/>
        </p:nvSpPr>
        <p:spPr>
          <a:xfrm>
            <a:off x="3390181" y="538193"/>
            <a:ext cx="54042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Concepts POO</a:t>
            </a:r>
            <a:endParaRPr/>
          </a:p>
        </p:txBody>
      </p:sp>
      <p:pic>
        <p:nvPicPr>
          <p:cNvPr id="416" name="Google Shape;41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9092" y="3340367"/>
            <a:ext cx="3250780" cy="297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"/>
          <p:cNvSpPr/>
          <p:nvPr/>
        </p:nvSpPr>
        <p:spPr>
          <a:xfrm>
            <a:off x="2024271" y="2697059"/>
            <a:ext cx="399451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Jeu fonctionnel</a:t>
            </a:r>
            <a:endParaRPr sz="105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22" name="Google Shape;422;p7"/>
          <p:cNvSpPr/>
          <p:nvPr/>
        </p:nvSpPr>
        <p:spPr>
          <a:xfrm>
            <a:off x="2024271" y="1889229"/>
            <a:ext cx="376549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01.</a:t>
            </a:r>
            <a:endParaRPr/>
          </a:p>
        </p:txBody>
      </p:sp>
      <p:sp>
        <p:nvSpPr>
          <p:cNvPr id="423" name="Google Shape;423;p7"/>
          <p:cNvSpPr/>
          <p:nvPr/>
        </p:nvSpPr>
        <p:spPr>
          <a:xfrm>
            <a:off x="2024271" y="4431489"/>
            <a:ext cx="399451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Architecture claire</a:t>
            </a:r>
            <a:endParaRPr sz="105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24" name="Google Shape;424;p7"/>
          <p:cNvSpPr/>
          <p:nvPr/>
        </p:nvSpPr>
        <p:spPr>
          <a:xfrm>
            <a:off x="2024270" y="3602874"/>
            <a:ext cx="376549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02.</a:t>
            </a:r>
            <a:endParaRPr/>
          </a:p>
        </p:txBody>
      </p:sp>
      <p:sp>
        <p:nvSpPr>
          <p:cNvPr id="425" name="Google Shape;425;p7"/>
          <p:cNvSpPr/>
          <p:nvPr/>
        </p:nvSpPr>
        <p:spPr>
          <a:xfrm>
            <a:off x="6883399" y="2697058"/>
            <a:ext cx="399451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Bonne application de la POO</a:t>
            </a:r>
            <a:endParaRPr sz="105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6883399" y="1868442"/>
            <a:ext cx="376549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03.</a:t>
            </a:r>
            <a:endParaRPr/>
          </a:p>
        </p:txBody>
      </p:sp>
      <p:sp>
        <p:nvSpPr>
          <p:cNvPr id="427" name="Google Shape;427;p7"/>
          <p:cNvSpPr/>
          <p:nvPr/>
        </p:nvSpPr>
        <p:spPr>
          <a:xfrm>
            <a:off x="6883398" y="4431489"/>
            <a:ext cx="399451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Projet extensible</a:t>
            </a:r>
            <a:endParaRPr sz="105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28" name="Google Shape;428;p7"/>
          <p:cNvSpPr/>
          <p:nvPr/>
        </p:nvSpPr>
        <p:spPr>
          <a:xfrm>
            <a:off x="6883399" y="3602874"/>
            <a:ext cx="376549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04.</a:t>
            </a:r>
            <a:endParaRPr/>
          </a:p>
        </p:txBody>
      </p:sp>
      <p:pic>
        <p:nvPicPr>
          <p:cNvPr id="429" name="Google Shape;42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3670" y="585253"/>
            <a:ext cx="6384660" cy="933756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"/>
          <p:cNvSpPr txBox="1"/>
          <p:nvPr/>
        </p:nvSpPr>
        <p:spPr>
          <a:xfrm>
            <a:off x="3677136" y="790521"/>
            <a:ext cx="48377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Conclusion</a:t>
            </a:r>
            <a:endParaRPr sz="3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8"/>
          <p:cNvPicPr preferRelativeResize="0"/>
          <p:nvPr/>
        </p:nvPicPr>
        <p:blipFill rotWithShape="1">
          <a:blip r:embed="rId3">
            <a:alphaModFix/>
          </a:blip>
          <a:srcRect b="26464" l="0" r="0" t="26464"/>
          <a:stretch/>
        </p:blipFill>
        <p:spPr>
          <a:xfrm>
            <a:off x="376864" y="285256"/>
            <a:ext cx="1590826" cy="1620000"/>
          </a:xfrm>
          <a:prstGeom prst="ellipse">
            <a:avLst/>
          </a:prstGeom>
          <a:noFill/>
          <a:ln cap="rnd" cmpd="sng" w="63500">
            <a:solidFill>
              <a:srgbClr val="45C3FC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436" name="Google Shape;436;p8"/>
          <p:cNvPicPr preferRelativeResize="0"/>
          <p:nvPr/>
        </p:nvPicPr>
        <p:blipFill rotWithShape="1">
          <a:blip r:embed="rId4">
            <a:alphaModFix/>
          </a:blip>
          <a:srcRect b="24528" l="2268" r="674" t="16351"/>
          <a:stretch/>
        </p:blipFill>
        <p:spPr>
          <a:xfrm>
            <a:off x="6986699" y="290078"/>
            <a:ext cx="1605028" cy="1620000"/>
          </a:xfrm>
          <a:prstGeom prst="ellipse">
            <a:avLst/>
          </a:prstGeom>
          <a:noFill/>
          <a:ln cap="rnd" cmpd="sng" w="63500">
            <a:solidFill>
              <a:srgbClr val="45C3FC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437" name="Google Shape;437;p8"/>
          <p:cNvPicPr preferRelativeResize="0"/>
          <p:nvPr/>
        </p:nvPicPr>
        <p:blipFill rotWithShape="1">
          <a:blip r:embed="rId5">
            <a:alphaModFix/>
          </a:blip>
          <a:srcRect b="974" l="0" r="0" t="22650"/>
          <a:stretch/>
        </p:blipFill>
        <p:spPr>
          <a:xfrm>
            <a:off x="10010002" y="285256"/>
            <a:ext cx="1590825" cy="1620000"/>
          </a:xfrm>
          <a:prstGeom prst="ellipse">
            <a:avLst/>
          </a:prstGeom>
          <a:noFill/>
          <a:ln cap="rnd" cmpd="sng" w="63500">
            <a:solidFill>
              <a:srgbClr val="45C3FC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438" name="Google Shape;438;p8"/>
          <p:cNvPicPr preferRelativeResize="0"/>
          <p:nvPr/>
        </p:nvPicPr>
        <p:blipFill rotWithShape="1">
          <a:blip r:embed="rId6">
            <a:alphaModFix/>
          </a:blip>
          <a:srcRect b="34214" l="13495" r="6003" t="3396"/>
          <a:stretch/>
        </p:blipFill>
        <p:spPr>
          <a:xfrm>
            <a:off x="3640693" y="290078"/>
            <a:ext cx="1590826" cy="1620000"/>
          </a:xfrm>
          <a:prstGeom prst="ellipse">
            <a:avLst/>
          </a:prstGeom>
          <a:noFill/>
          <a:ln cap="rnd" cmpd="sng" w="63500">
            <a:solidFill>
              <a:srgbClr val="45C3FC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grpSp>
        <p:nvGrpSpPr>
          <p:cNvPr id="439" name="Google Shape;439;p8"/>
          <p:cNvGrpSpPr/>
          <p:nvPr/>
        </p:nvGrpSpPr>
        <p:grpSpPr>
          <a:xfrm>
            <a:off x="3517240" y="3110425"/>
            <a:ext cx="5443269" cy="1388853"/>
            <a:chOff x="3167997" y="2191109"/>
            <a:chExt cx="5856006" cy="1388853"/>
          </a:xfrm>
        </p:grpSpPr>
        <p:pic>
          <p:nvPicPr>
            <p:cNvPr id="440" name="Google Shape;440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67997" y="2191109"/>
              <a:ext cx="5856006" cy="13888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8"/>
            <p:cNvSpPr txBox="1"/>
            <p:nvPr/>
          </p:nvSpPr>
          <p:spPr>
            <a:xfrm>
              <a:off x="3455977" y="2401292"/>
              <a:ext cx="5280046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0000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Thank you</a:t>
              </a:r>
              <a:endParaRPr sz="4000">
                <a:solidFill>
                  <a:srgbClr val="FF0000"/>
                </a:solidFill>
                <a:latin typeface="Press Start 2P"/>
                <a:ea typeface="Press Start 2P"/>
                <a:cs typeface="Press Start 2P"/>
                <a:sym typeface="Press Start 2P"/>
              </a:endParaRPr>
            </a:p>
          </p:txBody>
        </p:sp>
      </p:grpSp>
      <p:sp>
        <p:nvSpPr>
          <p:cNvPr id="442" name="Google Shape;442;p8"/>
          <p:cNvSpPr txBox="1"/>
          <p:nvPr/>
        </p:nvSpPr>
        <p:spPr>
          <a:xfrm>
            <a:off x="9876685" y="2181825"/>
            <a:ext cx="2741037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Iflah Ahmed Djaber</a:t>
            </a:r>
            <a:endParaRPr sz="105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43" name="Google Shape;443;p8"/>
          <p:cNvSpPr txBox="1"/>
          <p:nvPr/>
        </p:nvSpPr>
        <p:spPr>
          <a:xfrm>
            <a:off x="6986699" y="2181825"/>
            <a:ext cx="196569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Yaker Mohamed</a:t>
            </a:r>
            <a:endParaRPr sz="105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44" name="Google Shape;444;p8"/>
          <p:cNvSpPr txBox="1"/>
          <p:nvPr/>
        </p:nvSpPr>
        <p:spPr>
          <a:xfrm>
            <a:off x="3784923" y="2181824"/>
            <a:ext cx="171313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Kesbi Tarek</a:t>
            </a:r>
            <a:endParaRPr sz="105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45" name="Google Shape;445;p8"/>
          <p:cNvSpPr txBox="1"/>
          <p:nvPr/>
        </p:nvSpPr>
        <p:spPr>
          <a:xfrm>
            <a:off x="505301" y="2181825"/>
            <a:ext cx="187559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Matouk Amir</a:t>
            </a:r>
            <a:endParaRPr sz="105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2019-04-06T05:20:47Z</dcterms:created>
  <dc:creator>5</dc:creator>
</cp:coreProperties>
</file>